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6BB319-BC4E-4A9F-A957-7E46AE20F8A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B9A09909-8B1E-4685-A200-16BAA1FA126A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1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2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3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2025-11-05T11:41:56Z</dcterms:created>
  <dc:creator/>
  <dc:description/>
  <dc:language>en-US</dc:language>
  <cp:lastModifiedBy/>
  <dcterms:modified xsi:type="dcterms:W3CDTF">2025-11-05T11:57:50Z</dcterms:modified>
  <cp:revision>1</cp:revision>
  <dc:subject/>
  <dc:title/>
</cp:coreProperties>
</file>