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_rels/slideLayout1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10080625" cy="5670550"/>
  <p:notesSz cx="7772400" cy="10058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85560"/>
            <a:ext cx="9070560" cy="62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US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8B2A5DF-3649-4DC8-970D-0AD7FF5677DB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560880"/>
            <a:ext cx="907056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ftr" idx="1"/>
          </p:nvPr>
        </p:nvSpPr>
        <p:spPr>
          <a:xfrm>
            <a:off x="3447360" y="5165280"/>
            <a:ext cx="3193920" cy="389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2"/>
          </p:nvPr>
        </p:nvSpPr>
        <p:spPr>
          <a:xfrm>
            <a:off x="7227360" y="5165280"/>
            <a:ext cx="2347200" cy="389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16D1A5E5-8D69-4E67-9F6E-8E4AE226F699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6</a:t>
            </a:fld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dt" idx="3"/>
          </p:nvPr>
        </p:nvSpPr>
        <p:spPr>
          <a:xfrm>
            <a:off x="504000" y="5165280"/>
            <a:ext cx="2347200" cy="389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a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5000"/>
            <a:ext cx="9070560" cy="94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Slide 1 Title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504000" y="1325520"/>
            <a:ext cx="9070560" cy="328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Sample Content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a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5000"/>
            <a:ext cx="9070560" cy="94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Slide 2 Title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504000" y="1325520"/>
            <a:ext cx="9070560" cy="328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Sample Content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a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5000"/>
            <a:ext cx="9070560" cy="94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Slide 3 Title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subTitle"/>
          </p:nvPr>
        </p:nvSpPr>
        <p:spPr>
          <a:xfrm>
            <a:off x="504000" y="1325520"/>
            <a:ext cx="9070560" cy="328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Sample Content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a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5000"/>
            <a:ext cx="9070560" cy="94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Slide 4 Title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subTitle"/>
          </p:nvPr>
        </p:nvSpPr>
        <p:spPr>
          <a:xfrm>
            <a:off x="504000" y="1325520"/>
            <a:ext cx="9070560" cy="328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Sample Content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a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5000"/>
            <a:ext cx="9070560" cy="94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Slide 5 Title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subTitle"/>
          </p:nvPr>
        </p:nvSpPr>
        <p:spPr>
          <a:xfrm>
            <a:off x="504000" y="1325520"/>
            <a:ext cx="9070560" cy="328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Sample Content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a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5000"/>
            <a:ext cx="9070560" cy="94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Slide 6 Title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subTitle"/>
          </p:nvPr>
        </p:nvSpPr>
        <p:spPr>
          <a:xfrm>
            <a:off x="504000" y="1325520"/>
            <a:ext cx="9070560" cy="328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marL="216000" indent="-216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Item1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" indent="-216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Item 2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" indent="-216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Item 3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</TotalTime>
  <Application>LibreOffice/25.2.6.2$Windows_X86_64 LibreOffice_project/729c5bfe710f5eb71ed3bbde9e06a6065e9c6c5d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2025-11-05T11:41:56Z</dcterms:created>
  <dc:creator/>
  <dc:description/>
  <dc:language>en-US</dc:language>
  <cp:lastModifiedBy/>
  <dcterms:modified xsi:type="dcterms:W3CDTF">2025-11-05T21:10:01Z</dcterms:modified>
  <cp:revision>3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