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63600"/>
            <a:ext cx="9071280" cy="67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6561CD-56BF-4D28-86A6-D5EB11F537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63600"/>
            <a:ext cx="9071280" cy="67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DejaVu Sans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DejaVu Sans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DejaVu San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3579B36-9F74-40CC-AFB0-EEFA171C773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DejaVu Sans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Arial"/>
                <a:ea typeface="DejaVu Sans"/>
              </a:rPr>
              <a:t>Sample  Slide 1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Sample Point 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Sample Point 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Arial"/>
                <a:ea typeface="DejaVu Sans"/>
              </a:rPr>
              <a:t>Sample  Slide 2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OpenSymbol"/>
              <a:buChar char="✓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Sample Point 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OpenSymbol"/>
              <a:buChar char="✓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Sample Point 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OpenSymbol"/>
              <a:buChar char="✓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Sample Point 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LibreOffice/25.2.5.1$Windows_X86_64 LibreOffice_project/484541f705153d4ff78284873b0153c3e5a280db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2025-10-16T08:13:40Z</dcterms:created>
  <dc:creator>Lenovo</dc:creator>
  <dc:description/>
  <dc:language>en-US</dc:language>
  <cp:lastModifiedBy/>
  <dcterms:modified xsi:type="dcterms:W3CDTF">2025-10-16T08:40:10Z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r8>2</vt:r8>
  </property>
</Properties>
</file>