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85560"/>
            <a:ext cx="90705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B0D34E-F6CA-4C20-9E05-E730651B6AC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B8669F-DEB5-4F51-B1C6-F2EAA975851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10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4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5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6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7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8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705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9 Title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70560" cy="328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Content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2025-11-05T11:41:56Z</dcterms:created>
  <dc:creator/>
  <dc:description/>
  <dc:language>en-US</dc:language>
  <cp:lastModifiedBy/>
  <dcterms:modified xsi:type="dcterms:W3CDTF">2025-11-05T22:51:05Z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