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10080625" cy="567055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561240"/>
            <a:ext cx="906948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284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4B07E0A-5090-4406-A0B5-DBEC48548B2A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3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560" cy="32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561240"/>
            <a:ext cx="906948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12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12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ftr" idx="4"/>
          </p:nvPr>
        </p:nvSpPr>
        <p:spPr>
          <a:xfrm>
            <a:off x="3447360" y="5165280"/>
            <a:ext cx="319284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5"/>
          </p:nvPr>
        </p:nvSpPr>
        <p:spPr>
          <a:xfrm>
            <a:off x="722736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2A63249-302C-4BBD-9DBC-E1D81D02422B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6"/>
          <p:cNvSpPr>
            <a:spLocks noGrp="1"/>
          </p:cNvSpPr>
          <p:nvPr>
            <p:ph type="dt" idx="6"/>
          </p:nvPr>
        </p:nvSpPr>
        <p:spPr>
          <a:xfrm>
            <a:off x="50400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3920"/>
            <a:ext cx="9069480" cy="94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Slide 1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504000" y="1324440"/>
            <a:ext cx="9069480" cy="3290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Welcome to Slide 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3920"/>
            <a:ext cx="9069480" cy="94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Slide 2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2183040" y="1324440"/>
            <a:ext cx="5714640" cy="3290400"/>
          </a:xfrm>
          <a:prstGeom prst="rect">
            <a:avLst/>
          </a:prstGeom>
          <a:solidFill>
            <a:srgbClr val="2a6099"/>
          </a:solidFill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6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shape</a:t>
            </a:r>
            <a:endParaRPr b="0" lang="en-US" sz="6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3920"/>
            <a:ext cx="9069480" cy="94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Slide 3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subTitle"/>
          </p:nvPr>
        </p:nvSpPr>
        <p:spPr>
          <a:xfrm>
            <a:off x="3001320" y="1325520"/>
            <a:ext cx="4077720" cy="329040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6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shape</a:t>
            </a:r>
            <a:endParaRPr b="0" lang="en-US" sz="6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</TotalTime>
  <Application>LibreOffice/25.2.5.1$Windows_X86_64 LibreOffice_project/484541f705153d4ff78284873b0153c3e5a280db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2025-10-18T16:47:13Z</dcterms:created>
  <dc:creator/>
  <dc:description/>
  <dc:language>en-US</dc:language>
  <cp:lastModifiedBy/>
  <dcterms:modified xsi:type="dcterms:W3CDTF">2025-10-21T21:45:27Z</dcterms:modified>
  <cp:revision>12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